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74" r:id="rId3"/>
    <p:sldId id="269" r:id="rId4"/>
    <p:sldId id="271" r:id="rId5"/>
    <p:sldId id="259" r:id="rId6"/>
    <p:sldId id="270" r:id="rId7"/>
    <p:sldId id="273" r:id="rId8"/>
    <p:sldId id="276" r:id="rId9"/>
    <p:sldId id="277" r:id="rId10"/>
    <p:sldId id="278" r:id="rId11"/>
    <p:sldId id="279" r:id="rId12"/>
    <p:sldId id="280" r:id="rId13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BM HANNA Air OTF" panose="020B0600000101010101" pitchFamily="34" charset="-127"/>
      <p:regular r:id="rId17"/>
    </p:embeddedFont>
    <p:embeddedFont>
      <p:font typeface="BM HANNA Pro OTF" panose="020B0600000101010101" pitchFamily="34" charset="-12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57"/>
    <a:srgbClr val="C43E1B"/>
    <a:srgbClr val="EEEEEE"/>
    <a:srgbClr val="ECE8F3"/>
    <a:srgbClr val="818386"/>
    <a:srgbClr val="F3F9F9"/>
    <a:srgbClr val="2CC740"/>
    <a:srgbClr val="FFBD2D"/>
    <a:srgbClr val="9A3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74"/>
  </p:normalViewPr>
  <p:slideViewPr>
    <p:cSldViewPr snapToGrid="0">
      <p:cViewPr varScale="1">
        <p:scale>
          <a:sx n="137" d="100"/>
          <a:sy n="137" d="100"/>
        </p:scale>
        <p:origin x="9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230b07f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230b07fa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1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183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31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6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4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4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9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95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5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its.seeyoufarm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zassumnida/mazassumnid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mazassumnida/mazand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uraghazra/github-readme-stats/blob/master/docs/readme_kr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ma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-scm.com/download/w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echnews.com/2021/06/14/mac-git-sett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taewow.tistory.com/1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elds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mpleicons.org/?q=instab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254AAF3-E514-9A0D-1523-65B60AC47BC7}"/>
              </a:ext>
            </a:extLst>
          </p:cNvPr>
          <p:cNvGrpSpPr/>
          <p:nvPr/>
        </p:nvGrpSpPr>
        <p:grpSpPr>
          <a:xfrm>
            <a:off x="1142896" y="1116940"/>
            <a:ext cx="6858207" cy="2909619"/>
            <a:chOff x="260351" y="310529"/>
            <a:chExt cx="6858207" cy="29096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C1F0E4E-CA1B-1D1D-48C7-D18AF2A577FD}"/>
                </a:ext>
              </a:extLst>
            </p:cNvPr>
            <p:cNvGrpSpPr/>
            <p:nvPr/>
          </p:nvGrpSpPr>
          <p:grpSpPr>
            <a:xfrm>
              <a:off x="260351" y="310529"/>
              <a:ext cx="6858207" cy="400001"/>
              <a:chOff x="125285" y="74024"/>
              <a:chExt cx="7057127" cy="400001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16809FF2-FD22-F876-DCFC-BA637B20AF65}"/>
                  </a:ext>
                </a:extLst>
              </p:cNvPr>
              <p:cNvSpPr/>
              <p:nvPr/>
            </p:nvSpPr>
            <p:spPr>
              <a:xfrm>
                <a:off x="125285" y="74024"/>
                <a:ext cx="7057125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17" name="Google Shape;84;p16">
                <a:extLst>
                  <a:ext uri="{FF2B5EF4-FFF2-40B4-BE49-F238E27FC236}">
                    <a16:creationId xmlns:a16="http://schemas.microsoft.com/office/drawing/2014/main" id="{77E6D0F5-7421-43B1-05CA-72C9F6D1FCBD}"/>
                  </a:ext>
                </a:extLst>
              </p:cNvPr>
              <p:cNvSpPr/>
              <p:nvPr/>
            </p:nvSpPr>
            <p:spPr>
              <a:xfrm>
                <a:off x="125287" y="204158"/>
                <a:ext cx="7057125" cy="269867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" name="Google Shape;87;p16">
              <a:extLst>
                <a:ext uri="{FF2B5EF4-FFF2-40B4-BE49-F238E27FC236}">
                  <a16:creationId xmlns:a16="http://schemas.microsoft.com/office/drawing/2014/main" id="{B17E3C89-38A6-BCBF-3F02-C98DB4F6303B}"/>
                </a:ext>
              </a:extLst>
            </p:cNvPr>
            <p:cNvSpPr/>
            <p:nvPr/>
          </p:nvSpPr>
          <p:spPr>
            <a:xfrm>
              <a:off x="409807" y="464941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;p16">
              <a:extLst>
                <a:ext uri="{FF2B5EF4-FFF2-40B4-BE49-F238E27FC236}">
                  <a16:creationId xmlns:a16="http://schemas.microsoft.com/office/drawing/2014/main" id="{273ECCC7-F69B-5C48-484A-179ED1AABA3E}"/>
                </a:ext>
              </a:extLst>
            </p:cNvPr>
            <p:cNvSpPr/>
            <p:nvPr/>
          </p:nvSpPr>
          <p:spPr>
            <a:xfrm>
              <a:off x="648094" y="469199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;p16">
              <a:extLst>
                <a:ext uri="{FF2B5EF4-FFF2-40B4-BE49-F238E27FC236}">
                  <a16:creationId xmlns:a16="http://schemas.microsoft.com/office/drawing/2014/main" id="{3C0C901C-7722-3E01-DB16-B42404C1F45B}"/>
                </a:ext>
              </a:extLst>
            </p:cNvPr>
            <p:cNvSpPr/>
            <p:nvPr/>
          </p:nvSpPr>
          <p:spPr>
            <a:xfrm>
              <a:off x="886381" y="464941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양쪽 모서리가 둥근 사각형 14">
              <a:extLst>
                <a:ext uri="{FF2B5EF4-FFF2-40B4-BE49-F238E27FC236}">
                  <a16:creationId xmlns:a16="http://schemas.microsoft.com/office/drawing/2014/main" id="{FA01189F-5FF8-D9DD-CEDB-ED475EA31966}"/>
                </a:ext>
              </a:extLst>
            </p:cNvPr>
            <p:cNvSpPr/>
            <p:nvPr/>
          </p:nvSpPr>
          <p:spPr>
            <a:xfrm rot="10800000">
              <a:off x="260352" y="710527"/>
              <a:ext cx="6858204" cy="250962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CE8F3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742B7F9-E91F-7C6C-4E37-98797BF140D0}"/>
              </a:ext>
            </a:extLst>
          </p:cNvPr>
          <p:cNvSpPr txBox="1"/>
          <p:nvPr/>
        </p:nvSpPr>
        <p:spPr>
          <a:xfrm>
            <a:off x="3321493" y="1116828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2022 UPDATA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Study</a:t>
            </a:r>
            <a:endParaRPr kumimoji="1" lang="en" altLang="ko-KR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95FEC-275A-E038-C070-55B48C5E10AB}"/>
              </a:ext>
            </a:extLst>
          </p:cNvPr>
          <p:cNvSpPr txBox="1"/>
          <p:nvPr/>
        </p:nvSpPr>
        <p:spPr>
          <a:xfrm>
            <a:off x="6080273" y="366544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데이터과학과 </a:t>
            </a:r>
            <a:r>
              <a:rPr kumimoji="1"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21</a:t>
            </a:r>
            <a:r>
              <a:rPr kumimoji="1"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허준환</a:t>
            </a:r>
            <a:endParaRPr kumimoji="1" lang="en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3C5816-90D8-B1D8-5247-6A665CEFE4C4}"/>
              </a:ext>
            </a:extLst>
          </p:cNvPr>
          <p:cNvSpPr txBox="1"/>
          <p:nvPr/>
        </p:nvSpPr>
        <p:spPr>
          <a:xfrm>
            <a:off x="3079440" y="2192162"/>
            <a:ext cx="2985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&amp; </a:t>
            </a:r>
            <a:r>
              <a:rPr kumimoji="1" lang="en" altLang="ko-KR" sz="4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endParaRPr kumimoji="1" lang="en" altLang="ko-KR" sz="4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Git] tutorial 개념 기초">
            <a:extLst>
              <a:ext uri="{FF2B5EF4-FFF2-40B4-BE49-F238E27FC236}">
                <a16:creationId xmlns:a16="http://schemas.microsoft.com/office/drawing/2014/main" id="{259B2AED-D42F-4BB1-C164-91673035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12" y="2418918"/>
            <a:ext cx="322528" cy="3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로고 - 무료 소셜 미디어개 아이콘">
            <a:extLst>
              <a:ext uri="{FF2B5EF4-FFF2-40B4-BE49-F238E27FC236}">
                <a16:creationId xmlns:a16="http://schemas.microsoft.com/office/drawing/2014/main" id="{4532BABE-F803-EE34-6218-6A9F29FA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73" y="2410486"/>
            <a:ext cx="322528" cy="3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527911" y="34717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README.md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5114-F7D7-FBD6-E8B2-DC8F2D5CBC77}"/>
              </a:ext>
            </a:extLst>
          </p:cNvPr>
          <p:cNvSpPr txBox="1"/>
          <p:nvPr/>
        </p:nvSpPr>
        <p:spPr>
          <a:xfrm>
            <a:off x="433327" y="1151265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2. Hits - </a:t>
            </a:r>
            <a:r>
              <a:rPr kumimoji="1" lang="ko-Kore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조회수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E6B8A-A086-48E7-701D-24D15A569505}"/>
              </a:ext>
            </a:extLst>
          </p:cNvPr>
          <p:cNvSpPr txBox="1"/>
          <p:nvPr/>
        </p:nvSpPr>
        <p:spPr>
          <a:xfrm>
            <a:off x="433327" y="1547156"/>
            <a:ext cx="3094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https://hits.seeyoufarm.com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B63868-B925-9F91-32FF-74ACE94C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840" y="1209925"/>
            <a:ext cx="5792450" cy="3282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6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527911" y="34717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README.md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5114-F7D7-FBD6-E8B2-DC8F2D5CBC77}"/>
              </a:ext>
            </a:extLst>
          </p:cNvPr>
          <p:cNvSpPr txBox="1"/>
          <p:nvPr/>
        </p:nvSpPr>
        <p:spPr>
          <a:xfrm>
            <a:off x="428002" y="87854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3. 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백준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-US" altLang="ko-KR" sz="2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solved.ac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카드</a:t>
            </a:r>
            <a:endParaRPr kumimoji="1" lang="ko-Kore-KR" altLang="en-US" sz="2000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E6B8A-A086-48E7-701D-24D15A569505}"/>
              </a:ext>
            </a:extLst>
          </p:cNvPr>
          <p:cNvSpPr txBox="1"/>
          <p:nvPr/>
        </p:nvSpPr>
        <p:spPr>
          <a:xfrm>
            <a:off x="388352" y="1278650"/>
            <a:ext cx="87547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https://github.com/mazassumnida/mazassumnida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[![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Solved.ac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프로필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](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http://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mazassumnida.wtf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api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generate_badge?boj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백준닉네임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)](https://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solved.ac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백준닉네임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4"/>
              </a:rPr>
              <a:t>https://github.com/mazassumnida/mazandi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![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mazandi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profile](http://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mazandi.herokuapp.com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api?handle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백준닉네임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&amp;theme=warm)</a:t>
            </a:r>
          </a:p>
          <a:p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4DD8D5D-9E25-0130-4406-96BA4F7EF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6" y="2387935"/>
            <a:ext cx="3951411" cy="2008453"/>
          </a:xfrm>
          <a:prstGeom prst="rect">
            <a:avLst/>
          </a:prstGeom>
        </p:spPr>
      </p:pic>
      <p:pic>
        <p:nvPicPr>
          <p:cNvPr id="12" name="그림 11" descr="텍스트, 표지판, 때리는, 스크린샷이(가) 표시된 사진&#10;&#10;자동 생성된 설명">
            <a:extLst>
              <a:ext uri="{FF2B5EF4-FFF2-40B4-BE49-F238E27FC236}">
                <a16:creationId xmlns:a16="http://schemas.microsoft.com/office/drawing/2014/main" id="{CCBEA6B5-2794-5B02-D256-CCFFD5F4D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000" y="2387935"/>
            <a:ext cx="3951411" cy="20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1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527911" y="34717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README.md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5114-F7D7-FBD6-E8B2-DC8F2D5CBC77}"/>
              </a:ext>
            </a:extLst>
          </p:cNvPr>
          <p:cNvSpPr txBox="1"/>
          <p:nvPr/>
        </p:nvSpPr>
        <p:spPr>
          <a:xfrm>
            <a:off x="409806" y="897690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4. </a:t>
            </a:r>
            <a:r>
              <a:rPr kumimoji="1" lang="en-US" altLang="ko-Kore-KR" sz="20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관련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플러그인</a:t>
            </a:r>
            <a:endParaRPr kumimoji="1" lang="ko-Kore-KR" altLang="en-US" sz="2000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E6B8A-A086-48E7-701D-24D15A569505}"/>
              </a:ext>
            </a:extLst>
          </p:cNvPr>
          <p:cNvSpPr txBox="1"/>
          <p:nvPr/>
        </p:nvSpPr>
        <p:spPr>
          <a:xfrm>
            <a:off x="519610" y="1297800"/>
            <a:ext cx="83550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https://github.com/anuraghazra/github-readme-stats/blob/master/docs/readme_kr.md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깃헙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Stats)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![</a:t>
            </a:r>
            <a:r>
              <a:rPr kumimoji="1"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junhwan26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's GitHub stats](https://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-readme-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stats.vercel.app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api?username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</a:t>
            </a:r>
            <a:r>
              <a:rPr kumimoji="1"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junhwan26</a:t>
            </a:r>
            <a:r>
              <a:rPr kumimoji="1" lang="en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</a:t>
            </a:r>
            <a:r>
              <a:rPr kumimoji="1" lang="en" altLang="ko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show_icons</a:t>
            </a:r>
            <a:r>
              <a:rPr kumimoji="1" lang="en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=true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깃헙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언어사용량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![Top 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Langs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](https://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-readme-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stats.vercel.app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api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/top-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langs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/?username=</a:t>
            </a:r>
            <a:r>
              <a:rPr kumimoji="1"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junhwan26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59BED-2FE1-1F60-86A7-044A02D76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2510" b="2100"/>
          <a:stretch/>
        </p:blipFill>
        <p:spPr>
          <a:xfrm>
            <a:off x="1124185" y="2765048"/>
            <a:ext cx="2138173" cy="2031281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D7C5060-B9AE-9B82-90D6-054648B67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235" y="2886725"/>
            <a:ext cx="4584038" cy="18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1142896" y="1116940"/>
            <a:ext cx="6858207" cy="2909619"/>
            <a:chOff x="260351" y="310529"/>
            <a:chExt cx="6858207" cy="29096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1" y="310529"/>
              <a:ext cx="6858207" cy="400001"/>
              <a:chOff x="125285" y="74024"/>
              <a:chExt cx="7057127" cy="400001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5" y="74024"/>
                <a:ext cx="7057125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204158"/>
                <a:ext cx="7057125" cy="269867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464941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469199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464941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710527"/>
              <a:ext cx="6858204" cy="250962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CE8F3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57C4FF-FF6F-7E75-74B5-DBB1E977DF0C}"/>
              </a:ext>
            </a:extLst>
          </p:cNvPr>
          <p:cNvSpPr txBox="1"/>
          <p:nvPr/>
        </p:nvSpPr>
        <p:spPr>
          <a:xfrm>
            <a:off x="3971364" y="1116828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스터디의 목적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Google Shape;176;p18">
            <a:extLst>
              <a:ext uri="{FF2B5EF4-FFF2-40B4-BE49-F238E27FC236}">
                <a16:creationId xmlns:a16="http://schemas.microsoft.com/office/drawing/2014/main" id="{A60B9401-7498-1441-D7EF-2950E917A3F5}"/>
              </a:ext>
            </a:extLst>
          </p:cNvPr>
          <p:cNvSpPr txBox="1"/>
          <p:nvPr/>
        </p:nvSpPr>
        <p:spPr>
          <a:xfrm>
            <a:off x="1356352" y="1647072"/>
            <a:ext cx="6258492" cy="1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&amp;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의 엄청난 협업 스킬을 익히기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Helvetica Neue"/>
                <a:sym typeface="Helvetica Neue"/>
              </a:rPr>
              <a:t>△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)</a:t>
            </a: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과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을 사용하는데 거부감 없애기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(O) 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     ➡️  블로그보다 더 유용한 정보를 얻을 수 있음</a:t>
            </a:r>
            <a:endParaRPr lang="en-US" altLang="ko-KR" sz="1600" dirty="0">
              <a:solidFill>
                <a:schemeClr val="dk1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  <a:p>
            <a:pPr marL="285750" lvl="1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을 활용한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포트폴리오 작성</a:t>
            </a:r>
            <a:endParaRPr lang="en-US" altLang="ko-KR" sz="1600" dirty="0">
              <a:solidFill>
                <a:schemeClr val="dk1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2475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1142896" y="1116940"/>
            <a:ext cx="6858207" cy="2909619"/>
            <a:chOff x="260351" y="310529"/>
            <a:chExt cx="6858207" cy="29096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1" y="310529"/>
              <a:ext cx="6858207" cy="400001"/>
              <a:chOff x="125285" y="74024"/>
              <a:chExt cx="7057127" cy="400001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5" y="74024"/>
                <a:ext cx="7057125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204158"/>
                <a:ext cx="7057125" cy="269867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464941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469199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464941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710527"/>
              <a:ext cx="6858204" cy="250962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CE8F3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57C4FF-FF6F-7E75-74B5-DBB1E977DF0C}"/>
              </a:ext>
            </a:extLst>
          </p:cNvPr>
          <p:cNvSpPr txBox="1"/>
          <p:nvPr/>
        </p:nvSpPr>
        <p:spPr>
          <a:xfrm>
            <a:off x="4125092" y="1116828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목차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Google Shape;176;p18">
            <a:extLst>
              <a:ext uri="{FF2B5EF4-FFF2-40B4-BE49-F238E27FC236}">
                <a16:creationId xmlns:a16="http://schemas.microsoft.com/office/drawing/2014/main" id="{A60B9401-7498-1441-D7EF-2950E917A3F5}"/>
              </a:ext>
            </a:extLst>
          </p:cNvPr>
          <p:cNvSpPr txBox="1"/>
          <p:nvPr/>
        </p:nvSpPr>
        <p:spPr>
          <a:xfrm>
            <a:off x="1356352" y="1647072"/>
            <a:ext cx="6258492" cy="1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가입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설치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profile repository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&amp;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Markdown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문법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blog </a:t>
            </a:r>
            <a:r>
              <a:rPr lang="ko-Kore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만들기</a:t>
            </a:r>
            <a:endParaRPr lang="en-US" altLang="ko-Kore-KR" sz="1600" dirty="0">
              <a:solidFill>
                <a:schemeClr val="dk1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ore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의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다양한 기능들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(1)</a:t>
            </a: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의 다양한 기능들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(2)</a:t>
            </a:r>
            <a:endParaRPr lang="en-US" altLang="ko-Kore-KR" sz="1300" dirty="0">
              <a:solidFill>
                <a:schemeClr val="dk1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214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F30CB8-EFA8-9FD2-F7EE-A6435D911494}"/>
              </a:ext>
            </a:extLst>
          </p:cNvPr>
          <p:cNvSpPr txBox="1"/>
          <p:nvPr/>
        </p:nvSpPr>
        <p:spPr>
          <a:xfrm>
            <a:off x="4911584" y="2417861"/>
            <a:ext cx="210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https://github.com/signup</a:t>
            </a:r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373220" y="347170"/>
            <a:ext cx="187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회원가입</a:t>
            </a:r>
          </a:p>
        </p:txBody>
      </p:sp>
      <p:pic>
        <p:nvPicPr>
          <p:cNvPr id="14" name="그림 13" descr="텍스트, 모니터, 검은색, 전자기기이(가) 표시된 사진&#10;&#10;자동 생성된 설명">
            <a:extLst>
              <a:ext uri="{FF2B5EF4-FFF2-40B4-BE49-F238E27FC236}">
                <a16:creationId xmlns:a16="http://schemas.microsoft.com/office/drawing/2014/main" id="{B62A0867-07AD-B9D9-C619-728E42FE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02" y="674609"/>
            <a:ext cx="3761582" cy="44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F30CB8-EFA8-9FD2-F7EE-A6435D911494}"/>
              </a:ext>
            </a:extLst>
          </p:cNvPr>
          <p:cNvSpPr txBox="1"/>
          <p:nvPr/>
        </p:nvSpPr>
        <p:spPr>
          <a:xfrm>
            <a:off x="886380" y="4196884"/>
            <a:ext cx="3082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https://git-scm.com/download/mac</a:t>
            </a:r>
            <a:endParaRPr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46D926-9C11-CD44-D042-3E08B0A64350}"/>
              </a:ext>
            </a:extLst>
          </p:cNvPr>
          <p:cNvSpPr txBox="1"/>
          <p:nvPr/>
        </p:nvSpPr>
        <p:spPr>
          <a:xfrm>
            <a:off x="5314336" y="4196884"/>
            <a:ext cx="3082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4"/>
              </a:rPr>
              <a:t>https://git-scm.com/download/win</a:t>
            </a:r>
            <a:endParaRPr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9E2D196-819C-1AE7-9488-A88F1C79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34" y="1370583"/>
            <a:ext cx="4109067" cy="271278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8DF59F8-F78E-2FB9-22F5-B5A0CAF67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06" y="1370583"/>
            <a:ext cx="3641963" cy="27127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794009" y="34717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204F-A906-F7D4-940D-C2BEEAB2150D}"/>
              </a:ext>
            </a:extLst>
          </p:cNvPr>
          <p:cNvSpPr txBox="1"/>
          <p:nvPr/>
        </p:nvSpPr>
        <p:spPr>
          <a:xfrm>
            <a:off x="2073292" y="89928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Mac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78A32-F6F7-1DE6-0CF5-31774EF1DE5A}"/>
              </a:ext>
            </a:extLst>
          </p:cNvPr>
          <p:cNvSpPr txBox="1"/>
          <p:nvPr/>
        </p:nvSpPr>
        <p:spPr>
          <a:xfrm>
            <a:off x="6319177" y="89928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Windows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F30CB8-EFA8-9FD2-F7EE-A6435D911494}"/>
              </a:ext>
            </a:extLst>
          </p:cNvPr>
          <p:cNvSpPr txBox="1"/>
          <p:nvPr/>
        </p:nvSpPr>
        <p:spPr>
          <a:xfrm>
            <a:off x="886380" y="4196884"/>
            <a:ext cx="30824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https://investechnews.com/2021/06/14/mac-git-setting/</a:t>
            </a:r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46D926-9C11-CD44-D042-3E08B0A64350}"/>
              </a:ext>
            </a:extLst>
          </p:cNvPr>
          <p:cNvSpPr txBox="1"/>
          <p:nvPr/>
        </p:nvSpPr>
        <p:spPr>
          <a:xfrm>
            <a:off x="5314336" y="4196884"/>
            <a:ext cx="3082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4"/>
              </a:rPr>
              <a:t>https://taewow.tistory.com/13</a:t>
            </a:r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794009" y="34717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설치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204F-A906-F7D4-940D-C2BEEAB2150D}"/>
              </a:ext>
            </a:extLst>
          </p:cNvPr>
          <p:cNvSpPr txBox="1"/>
          <p:nvPr/>
        </p:nvSpPr>
        <p:spPr>
          <a:xfrm>
            <a:off x="2073292" y="89928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Mac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78A32-F6F7-1DE6-0CF5-31774EF1DE5A}"/>
              </a:ext>
            </a:extLst>
          </p:cNvPr>
          <p:cNvSpPr txBox="1"/>
          <p:nvPr/>
        </p:nvSpPr>
        <p:spPr>
          <a:xfrm>
            <a:off x="6319177" y="89928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Windows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8A4970-B382-5B8E-B42C-3D2A9B81E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58" y="1395777"/>
            <a:ext cx="3524581" cy="2601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FA3957-7228-E013-E6AB-AC68CC8A7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159" y="1293813"/>
            <a:ext cx="2914838" cy="280572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95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333948" y="347170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프로필 만들기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EF04393-8FC7-235A-0CD6-2BCF2CD6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02" y="1112237"/>
            <a:ext cx="5286191" cy="3980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84387-2DC8-16B6-A46C-D6BF50A59DD0}"/>
              </a:ext>
            </a:extLst>
          </p:cNvPr>
          <p:cNvSpPr txBox="1"/>
          <p:nvPr/>
        </p:nvSpPr>
        <p:spPr>
          <a:xfrm>
            <a:off x="4263260" y="878540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예시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6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2970868" y="347170"/>
            <a:ext cx="2682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프로필 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Repository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생성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33E72C0-1674-39AB-52BA-131EFFC8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85" y="1696941"/>
            <a:ext cx="6831028" cy="1900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67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500661" y="347170"/>
            <a:ext cx="1622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README.md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132B-657E-2A1A-B692-2A423062FAA6}"/>
              </a:ext>
            </a:extLst>
          </p:cNvPr>
          <p:cNvSpPr txBox="1"/>
          <p:nvPr/>
        </p:nvSpPr>
        <p:spPr>
          <a:xfrm>
            <a:off x="408395" y="1051488"/>
            <a:ext cx="577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배지 만들기 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+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Markdown 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문법 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이미지 삽입</a:t>
            </a:r>
            <a:r>
              <a:rPr kumimoji="1" lang="en-US" altLang="ko-KR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주소 삽입</a:t>
            </a:r>
            <a:endParaRPr kumimoji="1" lang="en-US" altLang="ko-KR" sz="2000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FCEBA-F91D-BDF0-F2FB-6F2CB4814DC9}"/>
              </a:ext>
            </a:extLst>
          </p:cNvPr>
          <p:cNvSpPr txBox="1"/>
          <p:nvPr/>
        </p:nvSpPr>
        <p:spPr>
          <a:xfrm>
            <a:off x="408395" y="1974000"/>
            <a:ext cx="8300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</a:t>
            </a:r>
          </a:p>
          <a:p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![</a:t>
            </a:r>
            <a:r>
              <a:rPr kumimoji="1" lang="en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instagram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Badge](https://</a:t>
            </a:r>
            <a:r>
              <a:rPr kumimoji="1" lang="en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img.shields.io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/badge/</a:t>
            </a:r>
            <a:r>
              <a:rPr kumimoji="1" lang="en" altLang="ko-Kore-KR" sz="1200" dirty="0">
                <a:solidFill>
                  <a:srgbClr val="92D05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@jxnhwxn26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en" altLang="ko-Kore-KR" sz="12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E4405F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?style=</a:t>
            </a:r>
            <a:r>
              <a:rPr kumimoji="1" lang="en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flat-square&amp;logo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</a:t>
            </a:r>
            <a:r>
              <a:rPr kumimoji="1" lang="en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Instagram&amp;logoColor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=white)</a:t>
            </a:r>
          </a:p>
          <a:p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</a:t>
            </a:r>
          </a:p>
          <a:p>
            <a:r>
              <a:rPr kumimoji="1" lang="en" altLang="ko-Kore-KR" sz="12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(https://</a:t>
            </a:r>
            <a:r>
              <a:rPr kumimoji="1" lang="en" altLang="ko-Kore-KR" sz="1200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www.instagram.com</a:t>
            </a:r>
            <a:r>
              <a:rPr kumimoji="1" lang="en" altLang="ko-Kore-KR" sz="12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en" altLang="ko-Kore-KR" sz="1200" dirty="0">
                <a:solidFill>
                  <a:srgbClr val="92D05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jxnhwxn26</a:t>
            </a:r>
            <a:r>
              <a:rPr kumimoji="1" lang="en" altLang="ko-Kore-KR" sz="1200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/)</a:t>
            </a:r>
            <a:endParaRPr kumimoji="1" lang="ko-Kore-KR" altLang="en-US" sz="1200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CC13B-DB6A-A495-959A-D44038E49C48}"/>
              </a:ext>
            </a:extLst>
          </p:cNvPr>
          <p:cNvSpPr txBox="1"/>
          <p:nvPr/>
        </p:nvSpPr>
        <p:spPr>
          <a:xfrm>
            <a:off x="3500661" y="192676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username</a:t>
            </a:r>
            <a:endParaRPr kumimoji="1" lang="ko-Kore-KR" altLang="en-US" dirty="0">
              <a:solidFill>
                <a:srgbClr val="92D05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E6B8A-A086-48E7-701D-24D15A569505}"/>
              </a:ext>
            </a:extLst>
          </p:cNvPr>
          <p:cNvSpPr txBox="1"/>
          <p:nvPr/>
        </p:nvSpPr>
        <p:spPr>
          <a:xfrm>
            <a:off x="260351" y="2914959"/>
            <a:ext cx="8716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[![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뱃지</a:t>
            </a:r>
            <a:r>
              <a:rPr kumimoji="1"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](https://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img.shields.io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/badge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보여질이름</a:t>
            </a:r>
            <a:r>
              <a:rPr kumimoji="1"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바탕색상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?style=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뱃지모양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&amp;logo=</a:t>
            </a:r>
            <a:r>
              <a:rPr kumimoji="1"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로고이름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</a:t>
            </a:r>
            <a:r>
              <a:rPr kumimoji="1"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logoColor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</a:t>
            </a:r>
            <a:r>
              <a:rPr kumimoji="1"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로고색</a:t>
            </a:r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)]</a:t>
            </a:r>
            <a:r>
              <a:rPr kumimoji="1"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주소</a:t>
            </a:r>
            <a:r>
              <a:rPr kumimoji="1"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8B4C9D-68FA-CB92-C044-892E53B8B0AA}"/>
              </a:ext>
            </a:extLst>
          </p:cNvPr>
          <p:cNvSpPr txBox="1"/>
          <p:nvPr/>
        </p:nvSpPr>
        <p:spPr>
          <a:xfrm>
            <a:off x="408395" y="3531507"/>
            <a:ext cx="2962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참고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사이트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  <a:hlinkClick r:id="rId3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https://shields.io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4"/>
              </a:rPr>
              <a:t>https://simpleicons.org/?q=instabram</a:t>
            </a:r>
            <a:endParaRPr kumimoji="1"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6296D-977E-6534-9A75-4D9E2B1B9C2A}"/>
              </a:ext>
            </a:extLst>
          </p:cNvPr>
          <p:cNvSpPr txBox="1"/>
          <p:nvPr/>
        </p:nvSpPr>
        <p:spPr>
          <a:xfrm>
            <a:off x="408393" y="1694853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Ex)  Instagram badge</a:t>
            </a:r>
          </a:p>
        </p:txBody>
      </p:sp>
    </p:spTree>
    <p:extLst>
      <p:ext uri="{BB962C8B-B14F-4D97-AF65-F5344CB8AC3E}">
        <p14:creationId xmlns:p14="http://schemas.microsoft.com/office/powerpoint/2010/main" val="17764605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427</Words>
  <Application>Microsoft Macintosh PowerPoint</Application>
  <PresentationFormat>화면 슬라이드 쇼(16:9)</PresentationFormat>
  <Paragraphs>56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Wingdings</vt:lpstr>
      <vt:lpstr>BM HANNA Pro OTF</vt:lpstr>
      <vt:lpstr>맑은 고딕</vt:lpstr>
      <vt:lpstr>BM HANNA Air OTF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허준환[ 학부재학 / 데이터과학과 ]</cp:lastModifiedBy>
  <cp:revision>5</cp:revision>
  <cp:lastPrinted>2022-07-13T13:19:03Z</cp:lastPrinted>
  <dcterms:modified xsi:type="dcterms:W3CDTF">2022-07-21T08:35:29Z</dcterms:modified>
</cp:coreProperties>
</file>